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62" r:id="rId4"/>
    <p:sldId id="263" r:id="rId5"/>
    <p:sldId id="264" r:id="rId6"/>
    <p:sldId id="265" r:id="rId7"/>
    <p:sldId id="266" r:id="rId8"/>
    <p:sldId id="267" r:id="rId9"/>
    <p:sldId id="268" r:id="rId10"/>
    <p:sldId id="269" r:id="rId11"/>
    <p:sldId id="270" r:id="rId12"/>
    <p:sldId id="258" r:id="rId13"/>
    <p:sldId id="259" r:id="rId14"/>
    <p:sldId id="261" r:id="rId15"/>
    <p:sldId id="271" r:id="rId16"/>
    <p:sldId id="260"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4" d="100"/>
          <a:sy n="74" d="100"/>
        </p:scale>
        <p:origin x="57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smtClean="0"/>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6AD6EE87-EBD5-4F12-A48A-63ACA297AC8F}" type="datetimeFigureOut">
              <a:rPr lang="en-US" dirty="0"/>
              <a:t>2/2/2020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CD73815-2707-4475-8F1A-B873CB631BB4}" type="datetimeFigureOut">
              <a:rPr lang="en-US" dirty="0"/>
              <a:t>2/2/2020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A4AFB99-0EAB-4182-AFF8-E214C82A68F6}" type="datetimeFigureOut">
              <a:rPr lang="en-US" dirty="0"/>
              <a:t>2/2/2020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A5D3794B-289A-4A80-97D7-111025398D45}" type="datetimeFigureOut">
              <a:rPr lang="en-US" dirty="0"/>
              <a:t>2/2/2020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smtClean="0"/>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A61015F-7CC6-4D0A-9D87-873EA4C304CC}" type="datetimeFigureOut">
              <a:rPr lang="en-US" dirty="0"/>
              <a:t>2/2/2020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3C6A301-0538-44EC-B09D-202E1042A48B}" type="datetimeFigureOut">
              <a:rPr lang="en-US" dirty="0"/>
              <a:t>2/2/2020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smtClean="0"/>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D789574A-8875-45EF-8EA2-3CAA0F7ABC4C}" type="datetimeFigureOut">
              <a:rPr lang="en-US" dirty="0"/>
              <a:t>2/2/2020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67EF4D4C-5367-4C26-9E2B-D8088D7FCA81}" type="datetimeFigureOut">
              <a:rPr lang="en-US" dirty="0"/>
              <a:t>2/2/2020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E91E96-98B0-4413-9547-46F3504108EF}" type="datetimeFigureOut">
              <a:rPr lang="en-US" dirty="0"/>
              <a:t>2/2/2020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smtClean="0"/>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5C68B11-C5A8-448C-8CE9-B1A273C79CFC}" type="datetimeFigureOut">
              <a:rPr lang="en-US" dirty="0"/>
              <a:t>2/2/2020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7616CA0-919D-4A49-9C8A-62FDFB3A5183}" type="datetimeFigureOut">
              <a:rPr lang="en-US" dirty="0"/>
              <a:t>2/2/2020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7E5644-1E61-4311-A31E-84CB9C7AA8A9}" type="slidenum">
              <a:rPr lang="en-US" dirty="0"/>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90298CD5-6C1E-4009-B41F-6DF62E31D3BE}" type="datetimeFigureOut">
              <a:rPr lang="en-US" dirty="0"/>
              <a:pPr/>
              <a:t>2/2/2020</a:t>
            </a:fld>
            <a:endParaRPr lang="en-US" dirty="0"/>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dirty="0"/>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4FAB73BC-B049-4115-A692-8D63A059BFB8}" type="slidenum">
              <a:rPr lang="en-US" dirty="0"/>
              <a:pPr/>
              <a:t>‹#›</a:t>
            </a:fld>
            <a:endParaRPr lang="en-US" dirty="0"/>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8" r:id="rId10"/>
    <p:sldLayoutId id="2147483659" r:id="rId11"/>
  </p:sldLayoutIdLst>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app.powerbi.com/reports/34a3130e-1022-4eba-82c5-30197782539f/ReportSectiona021604d44ddb3604b0a?pbi_source=PowerPoint" TargetMode="Externa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app.powerbi.com/reports/34a3130e-1022-4eba-82c5-30197782539f/ReportSection298526c44031cceddb72?pbi_source=PowerPoint" TargetMode="Externa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app.powerbi.com/reports/34a3130e-1022-4eba-82c5-30197782539f/ReportSectionb33a9f1e40c8181df58a?pbi_source=PowerPoint" TargetMode="Externa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app.powerbi.com/reports/34a3130e-1022-4eba-82c5-30197782539f/ReportSection?pbi_source=PowerPoint" TargetMode="Externa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app.powerbi.com/reports/34a3130e-1022-4eba-82c5-30197782539f/ReportSectionace217926803ae42b9d8?pbi_source=PowerPoint" TargetMode="Externa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app.powerbi.com/reports/34a3130e-1022-4eba-82c5-30197782539f/ReportSection948d90be1d14401cca3e?pbi_source=PowerPoint" TargetMode="Externa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app.powerbi.com/reports/34a3130e-1022-4eba-82c5-30197782539f/ReportSection5aa6b1b1caa0a7a05a91?pbi_source=PowerPoint" TargetMode="Externa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app.powerbi.com/reports/34a3130e-1022-4eba-82c5-30197782539f/ReportSectione404a08485d20e308b02?pbi_source=PowerPoint" TargetMode="Externa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app.powerbi.com/reports/34a3130e-1022-4eba-82c5-30197782539f/ReportSectionb62b012cb17237352800?pbi_source=PowerPoint" TargetMode="Externa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app.powerbi.com/reports/34a3130e-1022-4eba-82c5-30197782539f/ReportSectionb0377ba623d426eba4a0?pbi_source=PowerPoint" TargetMode="Externa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IN" dirty="0" smtClean="0"/>
              <a:t>Asymptote </a:t>
            </a:r>
            <a:endParaRPr lang="en-IN" dirty="0"/>
          </a:p>
        </p:txBody>
      </p:sp>
      <p:sp>
        <p:nvSpPr>
          <p:cNvPr id="3" name="Subtitle 2"/>
          <p:cNvSpPr>
            <a:spLocks noGrp="1"/>
          </p:cNvSpPr>
          <p:nvPr>
            <p:ph type="subTitle" idx="1"/>
          </p:nvPr>
        </p:nvSpPr>
        <p:spPr/>
        <p:txBody>
          <a:bodyPr/>
          <a:lstStyle/>
          <a:p>
            <a:r>
              <a:rPr lang="en-IN" dirty="0" smtClean="0"/>
              <a:t>Gaurav Mishra</a:t>
            </a:r>
          </a:p>
          <a:p>
            <a:r>
              <a:rPr lang="en-IN" dirty="0" smtClean="0"/>
              <a:t>Ajaykumar Panchal</a:t>
            </a:r>
          </a:p>
          <a:p>
            <a:r>
              <a:rPr lang="en-IN" dirty="0" smtClean="0"/>
              <a:t>Neel Kudu</a:t>
            </a:r>
          </a:p>
          <a:p>
            <a:r>
              <a:rPr lang="en-IN" dirty="0" smtClean="0"/>
              <a:t>Tilak Bire</a:t>
            </a:r>
            <a:endParaRPr lang="en-IN" dirty="0"/>
          </a:p>
        </p:txBody>
      </p:sp>
    </p:spTree>
    <p:extLst>
      <p:ext uri="{BB962C8B-B14F-4D97-AF65-F5344CB8AC3E}">
        <p14:creationId xmlns:p14="http://schemas.microsoft.com/office/powerpoint/2010/main" val="149457458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a:hlinkClick r:id="rId2"/>
          </p:cNvPr>
          <p:cNvPicPr>
            <a:picLocks noChangeAspect="1"/>
          </p:cNvPicPr>
          <p:nvPr/>
        </p:nvPicPr>
        <p:blipFill>
          <a:blip r:embed="rId3"/>
          <a:stretch>
            <a:fillRect/>
          </a:stretch>
        </p:blipFill>
        <p:spPr>
          <a:xfrm>
            <a:off x="76200" y="0"/>
            <a:ext cx="12020550" cy="6858000"/>
          </a:xfrm>
          <a:prstGeom prst="rect">
            <a:avLst/>
          </a:prstGeom>
          <a:noFill/>
        </p:spPr>
      </p:pic>
    </p:spTree>
    <p:extLst>
      <p:ext uri="{BB962C8B-B14F-4D97-AF65-F5344CB8AC3E}">
        <p14:creationId xmlns:p14="http://schemas.microsoft.com/office/powerpoint/2010/main" val="13641009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a:hlinkClick r:id="rId2"/>
          </p:cNvPr>
          <p:cNvPicPr>
            <a:picLocks noChangeAspect="1"/>
          </p:cNvPicPr>
          <p:nvPr/>
        </p:nvPicPr>
        <p:blipFill>
          <a:blip r:embed="rId3"/>
          <a:stretch>
            <a:fillRect/>
          </a:stretch>
        </p:blipFill>
        <p:spPr>
          <a:xfrm>
            <a:off x="76200" y="0"/>
            <a:ext cx="12020550" cy="6858000"/>
          </a:xfrm>
          <a:prstGeom prst="rect">
            <a:avLst/>
          </a:prstGeom>
          <a:noFill/>
        </p:spPr>
      </p:pic>
    </p:spTree>
    <p:extLst>
      <p:ext uri="{BB962C8B-B14F-4D97-AF65-F5344CB8AC3E}">
        <p14:creationId xmlns:p14="http://schemas.microsoft.com/office/powerpoint/2010/main" val="35160992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Customer life time value </a:t>
            </a:r>
            <a:endParaRPr lang="en-IN" dirty="0"/>
          </a:p>
        </p:txBody>
      </p:sp>
      <p:sp>
        <p:nvSpPr>
          <p:cNvPr id="3" name="Content Placeholder 2"/>
          <p:cNvSpPr>
            <a:spLocks noGrp="1"/>
          </p:cNvSpPr>
          <p:nvPr>
            <p:ph idx="1"/>
          </p:nvPr>
        </p:nvSpPr>
        <p:spPr/>
        <p:txBody>
          <a:bodyPr/>
          <a:lstStyle/>
          <a:p>
            <a:pPr>
              <a:buFont typeface="Wingdings" panose="05000000000000000000" pitchFamily="2" charset="2"/>
              <a:buChar char="§"/>
            </a:pPr>
            <a:r>
              <a:rPr lang="en-IN" dirty="0" smtClean="0"/>
              <a:t> </a:t>
            </a:r>
            <a:r>
              <a:rPr lang="en-IN" sz="2800" dirty="0" smtClean="0"/>
              <a:t>Customer </a:t>
            </a:r>
            <a:r>
              <a:rPr lang="en-IN" sz="2800" dirty="0"/>
              <a:t>lifetime value is a metric that indicates the total revenue a business can reasonably expect from a single customer account. </a:t>
            </a:r>
            <a:endParaRPr lang="en-IN" sz="2800" dirty="0" smtClean="0"/>
          </a:p>
          <a:p>
            <a:pPr>
              <a:buFont typeface="Wingdings" panose="05000000000000000000" pitchFamily="2" charset="2"/>
              <a:buChar char="§"/>
            </a:pPr>
            <a:r>
              <a:rPr lang="en-IN" sz="2800" dirty="0"/>
              <a:t> </a:t>
            </a:r>
            <a:r>
              <a:rPr lang="en-IN" sz="2800" dirty="0" smtClean="0"/>
              <a:t>It </a:t>
            </a:r>
            <a:r>
              <a:rPr lang="en-IN" sz="2800" dirty="0"/>
              <a:t>considers a customer's revenue value, and compares that number to the company's predicted customer lifespan. </a:t>
            </a:r>
            <a:endParaRPr lang="en-IN" sz="2800" dirty="0" smtClean="0"/>
          </a:p>
          <a:p>
            <a:pPr>
              <a:buFont typeface="Wingdings" panose="05000000000000000000" pitchFamily="2" charset="2"/>
              <a:buChar char="§"/>
            </a:pPr>
            <a:r>
              <a:rPr lang="en-IN" sz="2800" dirty="0"/>
              <a:t> </a:t>
            </a:r>
            <a:r>
              <a:rPr lang="en-IN" sz="2800" dirty="0" smtClean="0"/>
              <a:t>Businesses </a:t>
            </a:r>
            <a:r>
              <a:rPr lang="en-IN" sz="2800" dirty="0"/>
              <a:t>use this metric to identify significant customer segments that are the most valuable to the company.</a:t>
            </a:r>
          </a:p>
          <a:p>
            <a:r>
              <a:rPr lang="en-IN" dirty="0"/>
              <a:t/>
            </a:r>
            <a:br>
              <a:rPr lang="en-IN" dirty="0"/>
            </a:br>
            <a:endParaRPr lang="en-IN" dirty="0"/>
          </a:p>
        </p:txBody>
      </p:sp>
    </p:spTree>
    <p:extLst>
      <p:ext uri="{BB962C8B-B14F-4D97-AF65-F5344CB8AC3E}">
        <p14:creationId xmlns:p14="http://schemas.microsoft.com/office/powerpoint/2010/main" val="78614534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Calculation customer life time value</a:t>
            </a:r>
            <a:endParaRPr lang="en-IN" dirty="0"/>
          </a:p>
        </p:txBody>
      </p:sp>
      <p:sp>
        <p:nvSpPr>
          <p:cNvPr id="3" name="Content Placeholder 2"/>
          <p:cNvSpPr>
            <a:spLocks noGrp="1"/>
          </p:cNvSpPr>
          <p:nvPr>
            <p:ph idx="1"/>
          </p:nvPr>
        </p:nvSpPr>
        <p:spPr/>
        <p:txBody>
          <a:bodyPr>
            <a:noAutofit/>
          </a:bodyPr>
          <a:lstStyle/>
          <a:p>
            <a:pPr>
              <a:buFont typeface="Wingdings" panose="05000000000000000000" pitchFamily="2" charset="2"/>
              <a:buChar char="§"/>
            </a:pPr>
            <a:r>
              <a:rPr lang="en-IN" sz="2800" dirty="0" smtClean="0"/>
              <a:t> To </a:t>
            </a:r>
            <a:r>
              <a:rPr lang="en-IN" sz="2800" dirty="0"/>
              <a:t>calculate customer lifetime value you need to calculate average purchase </a:t>
            </a:r>
            <a:r>
              <a:rPr lang="en-IN" sz="2800" dirty="0" smtClean="0"/>
              <a:t>value</a:t>
            </a:r>
          </a:p>
          <a:p>
            <a:pPr>
              <a:buFont typeface="Wingdings" panose="05000000000000000000" pitchFamily="2" charset="2"/>
              <a:buChar char="§"/>
            </a:pPr>
            <a:r>
              <a:rPr lang="en-IN" sz="2800" dirty="0" smtClean="0"/>
              <a:t> Multiply </a:t>
            </a:r>
            <a:r>
              <a:rPr lang="en-IN" sz="2800" dirty="0"/>
              <a:t>that number by the average purchase frequency rate to determine customer value. </a:t>
            </a:r>
            <a:endParaRPr lang="en-IN" sz="2800" dirty="0" smtClean="0"/>
          </a:p>
          <a:p>
            <a:pPr>
              <a:buFont typeface="Wingdings" panose="05000000000000000000" pitchFamily="2" charset="2"/>
              <a:buChar char="§"/>
            </a:pPr>
            <a:r>
              <a:rPr lang="en-IN" sz="2800" dirty="0"/>
              <a:t> </a:t>
            </a:r>
            <a:r>
              <a:rPr lang="en-IN" sz="2800" dirty="0" smtClean="0"/>
              <a:t>Then</a:t>
            </a:r>
            <a:r>
              <a:rPr lang="en-IN" sz="2800" dirty="0"/>
              <a:t>, once you calculate average customer lifespan, you can multiply that by customer value to determine customer lifetime value.</a:t>
            </a:r>
          </a:p>
          <a:p>
            <a:r>
              <a:rPr lang="en-IN" sz="2800" dirty="0"/>
              <a:t/>
            </a:r>
            <a:br>
              <a:rPr lang="en-IN" sz="2800" dirty="0"/>
            </a:br>
            <a:endParaRPr lang="en-IN" sz="2800" dirty="0"/>
          </a:p>
        </p:txBody>
      </p:sp>
    </p:spTree>
    <p:extLst>
      <p:ext uri="{BB962C8B-B14F-4D97-AF65-F5344CB8AC3E}">
        <p14:creationId xmlns:p14="http://schemas.microsoft.com/office/powerpoint/2010/main" val="192276294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Productivity of a plant </a:t>
            </a:r>
            <a:endParaRPr lang="en-IN" dirty="0"/>
          </a:p>
        </p:txBody>
      </p:sp>
      <p:sp>
        <p:nvSpPr>
          <p:cNvPr id="3" name="Content Placeholder 2"/>
          <p:cNvSpPr>
            <a:spLocks noGrp="1"/>
          </p:cNvSpPr>
          <p:nvPr>
            <p:ph idx="1"/>
          </p:nvPr>
        </p:nvSpPr>
        <p:spPr/>
        <p:txBody>
          <a:bodyPr/>
          <a:lstStyle/>
          <a:p>
            <a:r>
              <a:rPr lang="en-IN" sz="2800" dirty="0" smtClean="0"/>
              <a:t>Productivity </a:t>
            </a:r>
            <a:r>
              <a:rPr lang="en-IN" sz="2800" dirty="0"/>
              <a:t>of a Plant: </a:t>
            </a:r>
          </a:p>
          <a:p>
            <a:pPr fontAlgn="base"/>
            <a:r>
              <a:rPr lang="en-IN" sz="2800" dirty="0"/>
              <a:t>Calculate Number of </a:t>
            </a:r>
            <a:r>
              <a:rPr lang="en-IN" sz="2800" dirty="0" smtClean="0"/>
              <a:t>Distinct Technicians </a:t>
            </a:r>
            <a:r>
              <a:rPr lang="en-IN" sz="2800" dirty="0"/>
              <a:t>present at the particular Plant </a:t>
            </a:r>
          </a:p>
          <a:p>
            <a:pPr fontAlgn="base"/>
            <a:r>
              <a:rPr lang="en-IN" sz="2800" dirty="0"/>
              <a:t>Calculate the total amount of service time in hours over a year </a:t>
            </a:r>
          </a:p>
          <a:p>
            <a:pPr fontAlgn="base"/>
            <a:r>
              <a:rPr lang="en-IN" sz="2800" dirty="0"/>
              <a:t>Calculate the total amount of revenue generated at the respective plant over a year</a:t>
            </a:r>
          </a:p>
          <a:p>
            <a:pPr fontAlgn="base"/>
            <a:r>
              <a:rPr lang="en-IN" sz="2800" dirty="0"/>
              <a:t>Productivity = Total Revenue(in year)/Total Service Time (in year) * Number of Technicians worked (in year)</a:t>
            </a:r>
          </a:p>
          <a:p>
            <a:pPr marL="0" indent="0">
              <a:buNone/>
            </a:pPr>
            <a:endParaRPr lang="en-IN" dirty="0"/>
          </a:p>
        </p:txBody>
      </p:sp>
    </p:spTree>
    <p:extLst>
      <p:ext uri="{BB962C8B-B14F-4D97-AF65-F5344CB8AC3E}">
        <p14:creationId xmlns:p14="http://schemas.microsoft.com/office/powerpoint/2010/main" val="412683467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a:hlinkClick r:id="rId2"/>
          </p:cNvPr>
          <p:cNvPicPr>
            <a:picLocks noChangeAspect="1"/>
          </p:cNvPicPr>
          <p:nvPr/>
        </p:nvPicPr>
        <p:blipFill>
          <a:blip r:embed="rId3"/>
          <a:stretch>
            <a:fillRect/>
          </a:stretch>
        </p:blipFill>
        <p:spPr>
          <a:xfrm>
            <a:off x="76200" y="0"/>
            <a:ext cx="12020550" cy="6858000"/>
          </a:xfrm>
          <a:prstGeom prst="rect">
            <a:avLst/>
          </a:prstGeom>
          <a:noFill/>
        </p:spPr>
      </p:pic>
    </p:spTree>
    <p:extLst>
      <p:ext uri="{BB962C8B-B14F-4D97-AF65-F5344CB8AC3E}">
        <p14:creationId xmlns:p14="http://schemas.microsoft.com/office/powerpoint/2010/main" val="22543696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Suggestions </a:t>
            </a:r>
            <a:endParaRPr lang="en-IN" dirty="0"/>
          </a:p>
        </p:txBody>
      </p:sp>
      <p:sp>
        <p:nvSpPr>
          <p:cNvPr id="3" name="Content Placeholder 2"/>
          <p:cNvSpPr>
            <a:spLocks noGrp="1"/>
          </p:cNvSpPr>
          <p:nvPr>
            <p:ph idx="1"/>
          </p:nvPr>
        </p:nvSpPr>
        <p:spPr/>
        <p:txBody>
          <a:bodyPr/>
          <a:lstStyle/>
          <a:p>
            <a:pPr>
              <a:buFont typeface="Arial" panose="020B0604020202020204" pitchFamily="34" charset="0"/>
              <a:buChar char="•"/>
            </a:pPr>
            <a:r>
              <a:rPr lang="en-IN" dirty="0" smtClean="0"/>
              <a:t> Take a feedback from the customer after service provided in order to improve the service in coming years.</a:t>
            </a:r>
          </a:p>
          <a:p>
            <a:pPr>
              <a:buFont typeface="Arial" panose="020B0604020202020204" pitchFamily="34" charset="0"/>
              <a:buChar char="•"/>
            </a:pPr>
            <a:r>
              <a:rPr lang="en-IN" dirty="0"/>
              <a:t> </a:t>
            </a:r>
            <a:r>
              <a:rPr lang="en-IN" dirty="0" smtClean="0"/>
              <a:t>Dataset has a inability to calculate the profit generated.</a:t>
            </a:r>
          </a:p>
          <a:p>
            <a:pPr>
              <a:buFont typeface="Arial" panose="020B0604020202020204" pitchFamily="34" charset="0"/>
              <a:buChar char="•"/>
            </a:pPr>
            <a:r>
              <a:rPr lang="en-IN" dirty="0"/>
              <a:t> </a:t>
            </a:r>
            <a:r>
              <a:rPr lang="en-IN" dirty="0" smtClean="0"/>
              <a:t>Enable cross selling of cars.</a:t>
            </a:r>
          </a:p>
          <a:p>
            <a:pPr>
              <a:buFont typeface="Arial" panose="020B0604020202020204" pitchFamily="34" charset="0"/>
              <a:buChar char="•"/>
            </a:pPr>
            <a:r>
              <a:rPr lang="en-IN" dirty="0"/>
              <a:t> </a:t>
            </a:r>
            <a:r>
              <a:rPr lang="en-IN" dirty="0" smtClean="0"/>
              <a:t>Spare parts are used most often.</a:t>
            </a:r>
          </a:p>
          <a:p>
            <a:pPr>
              <a:buFont typeface="Arial" panose="020B0604020202020204" pitchFamily="34" charset="0"/>
              <a:buChar char="•"/>
            </a:pPr>
            <a:r>
              <a:rPr lang="en-IN" dirty="0"/>
              <a:t> </a:t>
            </a:r>
            <a:r>
              <a:rPr lang="en-IN" dirty="0" smtClean="0"/>
              <a:t>Goal should be to target “Retail Type” customers.</a:t>
            </a:r>
          </a:p>
        </p:txBody>
      </p:sp>
    </p:spTree>
    <p:extLst>
      <p:ext uri="{BB962C8B-B14F-4D97-AF65-F5344CB8AC3E}">
        <p14:creationId xmlns:p14="http://schemas.microsoft.com/office/powerpoint/2010/main" val="97262814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Problem statement </a:t>
            </a:r>
            <a:endParaRPr lang="en-IN" dirty="0"/>
          </a:p>
        </p:txBody>
      </p:sp>
      <p:sp>
        <p:nvSpPr>
          <p:cNvPr id="3" name="Content Placeholder 2"/>
          <p:cNvSpPr>
            <a:spLocks noGrp="1"/>
          </p:cNvSpPr>
          <p:nvPr>
            <p:ph idx="1"/>
          </p:nvPr>
        </p:nvSpPr>
        <p:spPr/>
        <p:txBody>
          <a:bodyPr/>
          <a:lstStyle/>
          <a:p>
            <a:pPr>
              <a:buFont typeface="Wingdings" panose="05000000000000000000" pitchFamily="2" charset="2"/>
              <a:buChar char="§"/>
            </a:pPr>
            <a:r>
              <a:rPr lang="en-IN" dirty="0" smtClean="0"/>
              <a:t> </a:t>
            </a:r>
            <a:r>
              <a:rPr lang="en-IN" sz="2400" dirty="0" smtClean="0"/>
              <a:t>Life Time value analysis to know the peer of customers that should be targeted in order to generate the highest possible revenue. Also understand Cars type and Customer types that will help get highest revenue.</a:t>
            </a:r>
          </a:p>
          <a:p>
            <a:pPr>
              <a:buFont typeface="Wingdings" panose="05000000000000000000" pitchFamily="2" charset="2"/>
              <a:buChar char="§"/>
            </a:pPr>
            <a:r>
              <a:rPr lang="en-IN" sz="2400" dirty="0"/>
              <a:t> </a:t>
            </a:r>
            <a:r>
              <a:rPr lang="en-IN" sz="2400" dirty="0" smtClean="0"/>
              <a:t>Geo-location based analysis in order to get insights about amount of revenue generated.</a:t>
            </a:r>
          </a:p>
          <a:p>
            <a:pPr>
              <a:buFont typeface="Wingdings" panose="05000000000000000000" pitchFamily="2" charset="2"/>
              <a:buChar char="§"/>
            </a:pPr>
            <a:r>
              <a:rPr lang="en-IN" sz="2400" dirty="0"/>
              <a:t> </a:t>
            </a:r>
            <a:r>
              <a:rPr lang="en-IN" sz="2400" dirty="0" smtClean="0"/>
              <a:t>Perform the segmentation of customer in order to perform the targeted advertising to different peer of </a:t>
            </a:r>
            <a:r>
              <a:rPr lang="en-IN" sz="2400" dirty="0"/>
              <a:t>customers who will respond similarly to various stimuli by detecting underlying </a:t>
            </a:r>
            <a:r>
              <a:rPr lang="en-IN" sz="2400" dirty="0" smtClean="0"/>
              <a:t>behaviour patterns</a:t>
            </a:r>
          </a:p>
        </p:txBody>
      </p:sp>
    </p:spTree>
    <p:extLst>
      <p:ext uri="{BB962C8B-B14F-4D97-AF65-F5344CB8AC3E}">
        <p14:creationId xmlns:p14="http://schemas.microsoft.com/office/powerpoint/2010/main" val="6734843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a:hlinkClick r:id="rId2"/>
          </p:cNvPr>
          <p:cNvPicPr>
            <a:picLocks noChangeAspect="1"/>
          </p:cNvPicPr>
          <p:nvPr/>
        </p:nvPicPr>
        <p:blipFill>
          <a:blip r:embed="rId3"/>
          <a:stretch>
            <a:fillRect/>
          </a:stretch>
        </p:blipFill>
        <p:spPr>
          <a:xfrm>
            <a:off x="76200" y="0"/>
            <a:ext cx="12020550" cy="6858000"/>
          </a:xfrm>
          <a:prstGeom prst="rect">
            <a:avLst/>
          </a:prstGeom>
          <a:noFill/>
        </p:spPr>
      </p:pic>
    </p:spTree>
    <p:extLst>
      <p:ext uri="{BB962C8B-B14F-4D97-AF65-F5344CB8AC3E}">
        <p14:creationId xmlns:p14="http://schemas.microsoft.com/office/powerpoint/2010/main" val="24838949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a:hlinkClick r:id="rId2"/>
          </p:cNvPr>
          <p:cNvPicPr>
            <a:picLocks noChangeAspect="1"/>
          </p:cNvPicPr>
          <p:nvPr/>
        </p:nvPicPr>
        <p:blipFill>
          <a:blip r:embed="rId3"/>
          <a:stretch>
            <a:fillRect/>
          </a:stretch>
        </p:blipFill>
        <p:spPr>
          <a:xfrm>
            <a:off x="76200" y="0"/>
            <a:ext cx="12020550" cy="6858000"/>
          </a:xfrm>
          <a:prstGeom prst="rect">
            <a:avLst/>
          </a:prstGeom>
          <a:noFill/>
        </p:spPr>
      </p:pic>
    </p:spTree>
    <p:extLst>
      <p:ext uri="{BB962C8B-B14F-4D97-AF65-F5344CB8AC3E}">
        <p14:creationId xmlns:p14="http://schemas.microsoft.com/office/powerpoint/2010/main" val="6662920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a:hlinkClick r:id="rId2"/>
          </p:cNvPr>
          <p:cNvPicPr>
            <a:picLocks noChangeAspect="1"/>
          </p:cNvPicPr>
          <p:nvPr/>
        </p:nvPicPr>
        <p:blipFill>
          <a:blip r:embed="rId3"/>
          <a:stretch>
            <a:fillRect/>
          </a:stretch>
        </p:blipFill>
        <p:spPr>
          <a:xfrm>
            <a:off x="76200" y="0"/>
            <a:ext cx="12020550" cy="6858000"/>
          </a:xfrm>
          <a:prstGeom prst="rect">
            <a:avLst/>
          </a:prstGeom>
          <a:noFill/>
        </p:spPr>
      </p:pic>
    </p:spTree>
    <p:extLst>
      <p:ext uri="{BB962C8B-B14F-4D97-AF65-F5344CB8AC3E}">
        <p14:creationId xmlns:p14="http://schemas.microsoft.com/office/powerpoint/2010/main" val="18505004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a:hlinkClick r:id="rId2"/>
          </p:cNvPr>
          <p:cNvPicPr>
            <a:picLocks noChangeAspect="1"/>
          </p:cNvPicPr>
          <p:nvPr/>
        </p:nvPicPr>
        <p:blipFill>
          <a:blip r:embed="rId3"/>
          <a:stretch>
            <a:fillRect/>
          </a:stretch>
        </p:blipFill>
        <p:spPr>
          <a:xfrm>
            <a:off x="76200" y="0"/>
            <a:ext cx="12020550" cy="6858000"/>
          </a:xfrm>
          <a:prstGeom prst="rect">
            <a:avLst/>
          </a:prstGeom>
          <a:noFill/>
        </p:spPr>
      </p:pic>
    </p:spTree>
    <p:extLst>
      <p:ext uri="{BB962C8B-B14F-4D97-AF65-F5344CB8AC3E}">
        <p14:creationId xmlns:p14="http://schemas.microsoft.com/office/powerpoint/2010/main" val="22644256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a:hlinkClick r:id="rId2"/>
          </p:cNvPr>
          <p:cNvPicPr>
            <a:picLocks noChangeAspect="1"/>
          </p:cNvPicPr>
          <p:nvPr/>
        </p:nvPicPr>
        <p:blipFill>
          <a:blip r:embed="rId3"/>
          <a:stretch>
            <a:fillRect/>
          </a:stretch>
        </p:blipFill>
        <p:spPr>
          <a:xfrm>
            <a:off x="76200" y="0"/>
            <a:ext cx="12020550" cy="6858000"/>
          </a:xfrm>
          <a:prstGeom prst="rect">
            <a:avLst/>
          </a:prstGeom>
          <a:noFill/>
        </p:spPr>
      </p:pic>
    </p:spTree>
    <p:extLst>
      <p:ext uri="{BB962C8B-B14F-4D97-AF65-F5344CB8AC3E}">
        <p14:creationId xmlns:p14="http://schemas.microsoft.com/office/powerpoint/2010/main" val="32722826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a:hlinkClick r:id="rId2"/>
          </p:cNvPr>
          <p:cNvPicPr>
            <a:picLocks noChangeAspect="1"/>
          </p:cNvPicPr>
          <p:nvPr/>
        </p:nvPicPr>
        <p:blipFill>
          <a:blip r:embed="rId3"/>
          <a:stretch>
            <a:fillRect/>
          </a:stretch>
        </p:blipFill>
        <p:spPr>
          <a:xfrm>
            <a:off x="76200" y="0"/>
            <a:ext cx="12020550" cy="6858000"/>
          </a:xfrm>
          <a:prstGeom prst="rect">
            <a:avLst/>
          </a:prstGeom>
          <a:noFill/>
        </p:spPr>
      </p:pic>
    </p:spTree>
    <p:extLst>
      <p:ext uri="{BB962C8B-B14F-4D97-AF65-F5344CB8AC3E}">
        <p14:creationId xmlns:p14="http://schemas.microsoft.com/office/powerpoint/2010/main" val="31103823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a:hlinkClick r:id="rId2"/>
          </p:cNvPr>
          <p:cNvPicPr>
            <a:picLocks noChangeAspect="1"/>
          </p:cNvPicPr>
          <p:nvPr/>
        </p:nvPicPr>
        <p:blipFill>
          <a:blip r:embed="rId3"/>
          <a:stretch>
            <a:fillRect/>
          </a:stretch>
        </p:blipFill>
        <p:spPr>
          <a:xfrm>
            <a:off x="171450" y="0"/>
            <a:ext cx="12020550" cy="6858000"/>
          </a:xfrm>
          <a:prstGeom prst="rect">
            <a:avLst/>
          </a:prstGeom>
          <a:noFill/>
        </p:spPr>
      </p:pic>
    </p:spTree>
    <p:extLst>
      <p:ext uri="{BB962C8B-B14F-4D97-AF65-F5344CB8AC3E}">
        <p14:creationId xmlns:p14="http://schemas.microsoft.com/office/powerpoint/2010/main" val="405550409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docProps/app.xml><?xml version="1.0" encoding="utf-8"?>
<Properties xmlns="http://schemas.openxmlformats.org/officeDocument/2006/extended-properties" xmlns:vt="http://schemas.openxmlformats.org/officeDocument/2006/docPropsVTypes">
  <Template>Integral</Template>
  <TotalTime>2060</TotalTime>
  <Words>283</Words>
  <Application>Microsoft Office PowerPoint</Application>
  <PresentationFormat>Widescreen</PresentationFormat>
  <Paragraphs>31</Paragraphs>
  <Slides>16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Tw Cen MT</vt:lpstr>
      <vt:lpstr>Tw Cen MT Condensed</vt:lpstr>
      <vt:lpstr>Wingdings</vt:lpstr>
      <vt:lpstr>Wingdings 3</vt:lpstr>
      <vt:lpstr>Integral</vt:lpstr>
      <vt:lpstr>Asymptote </vt:lpstr>
      <vt:lpstr>Problem statement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Customer life time value </vt:lpstr>
      <vt:lpstr>Calculation customer life time value</vt:lpstr>
      <vt:lpstr>Productivity of a plant </vt:lpstr>
      <vt:lpstr>PowerPoint Presentation</vt:lpstr>
      <vt:lpstr>Suggestions </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Asymptote</dc:title>
  <dc:creator>Neel Kudu</dc:creator>
  <cp:lastModifiedBy>Neel Kudu</cp:lastModifiedBy>
  <cp:revision>13</cp:revision>
  <dcterms:created xsi:type="dcterms:W3CDTF">2020-02-02T03:57:23Z</dcterms:created>
  <dcterms:modified xsi:type="dcterms:W3CDTF">2020-02-03T14:25:39Z</dcterms:modified>
</cp:coreProperties>
</file>

<file path=docProps/thumbnail.jpeg>
</file>